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5" r:id="rId3"/>
    <p:sldId id="261" r:id="rId4"/>
    <p:sldId id="264" r:id="rId5"/>
    <p:sldId id="256" r:id="rId6"/>
    <p:sldId id="257" r:id="rId7"/>
    <p:sldId id="258" r:id="rId8"/>
    <p:sldId id="259" r:id="rId9"/>
    <p:sldId id="260" r:id="rId10"/>
    <p:sldId id="262" r:id="rId11"/>
    <p:sldId id="263" r:id="rId12"/>
    <p:sldId id="265" r:id="rId13"/>
    <p:sldId id="266" r:id="rId14"/>
    <p:sldId id="267" r:id="rId15"/>
    <p:sldId id="268" r:id="rId16"/>
    <p:sldId id="270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51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0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1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4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5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9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5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35184-B3B0-4AA8-B8E1-E1B22144D28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1B802-D91B-4F73-B411-A85E6507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33" y="2145735"/>
            <a:ext cx="2810500" cy="1316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8283" y="346258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4000" b="1" dirty="0">
              <a:solidFill>
                <a:srgbClr val="3333CC"/>
              </a:solidFill>
              <a:latin typeface="Arial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3333C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7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152400"/>
            <a:ext cx="1163694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4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676275"/>
            <a:ext cx="9039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38175"/>
            <a:ext cx="92202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95275"/>
            <a:ext cx="93916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95262"/>
            <a:ext cx="99536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00037"/>
            <a:ext cx="1051179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5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414913"/>
            <a:ext cx="10645541" cy="42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2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63629"/>
            <a:ext cx="10620375" cy="67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3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8" y="443112"/>
            <a:ext cx="9944100" cy="2352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36" y="2964581"/>
            <a:ext cx="768096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7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6" y="239528"/>
            <a:ext cx="7721717" cy="6113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83" y="3031958"/>
            <a:ext cx="9275545" cy="38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6640" y="1548435"/>
            <a:ext cx="10078720" cy="4403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55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100" dirty="0" smtClean="0">
                <a:solidFill>
                  <a:srgbClr val="181B0D"/>
                </a:solidFill>
                <a:latin typeface="Arial"/>
                <a:cs typeface="Arial"/>
              </a:rPr>
              <a:t>Be </a:t>
            </a:r>
            <a:r>
              <a:rPr lang="en-US" sz="2400" spc="-25" dirty="0">
                <a:solidFill>
                  <a:srgbClr val="181B0D"/>
                </a:solidFill>
                <a:latin typeface="Arial"/>
                <a:cs typeface="Arial"/>
              </a:rPr>
              <a:t>attentive </a:t>
            </a:r>
            <a:r>
              <a:rPr lang="en-US" sz="2400" spc="-10" dirty="0">
                <a:solidFill>
                  <a:srgbClr val="181B0D"/>
                </a:solidFill>
                <a:latin typeface="Arial"/>
                <a:cs typeface="Arial"/>
              </a:rPr>
              <a:t>in </a:t>
            </a:r>
            <a:r>
              <a:rPr lang="en-US" sz="2400" spc="-55" dirty="0">
                <a:solidFill>
                  <a:srgbClr val="181B0D"/>
                </a:solidFill>
                <a:latin typeface="Arial"/>
                <a:cs typeface="Arial"/>
              </a:rPr>
              <a:t>class. </a:t>
            </a:r>
            <a:r>
              <a:rPr lang="en-US" sz="2400" spc="-60" dirty="0">
                <a:solidFill>
                  <a:srgbClr val="181B0D"/>
                </a:solidFill>
                <a:latin typeface="Arial"/>
                <a:cs typeface="Arial"/>
              </a:rPr>
              <a:t>(Attentiveness </a:t>
            </a:r>
            <a:r>
              <a:rPr lang="en-US" sz="2400" spc="-10" dirty="0">
                <a:solidFill>
                  <a:srgbClr val="181B0D"/>
                </a:solidFill>
                <a:latin typeface="Arial"/>
                <a:cs typeface="Arial"/>
              </a:rPr>
              <a:t>in </a:t>
            </a:r>
            <a:r>
              <a:rPr lang="en-US" sz="2400" spc="-30" dirty="0">
                <a:solidFill>
                  <a:srgbClr val="181B0D"/>
                </a:solidFill>
                <a:latin typeface="Arial"/>
                <a:cs typeface="Arial"/>
              </a:rPr>
              <a:t>lab </a:t>
            </a:r>
            <a:r>
              <a:rPr lang="en-US" sz="2400" spc="-25" dirty="0">
                <a:solidFill>
                  <a:srgbClr val="181B0D"/>
                </a:solidFill>
                <a:latin typeface="Arial"/>
                <a:cs typeface="Arial"/>
              </a:rPr>
              <a:t>will </a:t>
            </a:r>
            <a:r>
              <a:rPr lang="en-US" sz="2400" spc="-55" dirty="0">
                <a:solidFill>
                  <a:srgbClr val="181B0D"/>
                </a:solidFill>
                <a:latin typeface="Arial"/>
                <a:cs typeface="Arial"/>
              </a:rPr>
              <a:t>get </a:t>
            </a:r>
            <a:r>
              <a:rPr lang="en-US" sz="2400" spc="-105" dirty="0">
                <a:solidFill>
                  <a:srgbClr val="181B0D"/>
                </a:solidFill>
                <a:latin typeface="Arial"/>
                <a:cs typeface="Arial"/>
              </a:rPr>
              <a:t>you </a:t>
            </a:r>
            <a:r>
              <a:rPr lang="en-US" sz="2400" spc="-50" dirty="0">
                <a:solidFill>
                  <a:srgbClr val="181B0D"/>
                </a:solidFill>
                <a:latin typeface="Arial"/>
                <a:cs typeface="Arial"/>
              </a:rPr>
              <a:t>bonus </a:t>
            </a:r>
            <a:r>
              <a:rPr lang="en-US" sz="2400" spc="-45" dirty="0">
                <a:solidFill>
                  <a:srgbClr val="FF0000"/>
                </a:solidFill>
                <a:latin typeface="Arial"/>
                <a:cs typeface="Arial"/>
              </a:rPr>
              <a:t>absolutes</a:t>
            </a:r>
            <a:r>
              <a:rPr lang="en-US"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-70" dirty="0">
                <a:solidFill>
                  <a:srgbClr val="181B0D"/>
                </a:solidFill>
                <a:latin typeface="Arial"/>
                <a:cs typeface="Arial"/>
              </a:rPr>
              <a:t>#Cheers)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125" dirty="0">
                <a:solidFill>
                  <a:srgbClr val="181B0D"/>
                </a:solidFill>
                <a:latin typeface="Arial"/>
                <a:cs typeface="Arial"/>
              </a:rPr>
              <a:t>Always </a:t>
            </a:r>
            <a:r>
              <a:rPr lang="en-US" sz="2400" spc="-65" dirty="0">
                <a:solidFill>
                  <a:srgbClr val="181B0D"/>
                </a:solidFill>
                <a:latin typeface="Arial"/>
                <a:cs typeface="Arial"/>
              </a:rPr>
              <a:t>expect </a:t>
            </a:r>
            <a:r>
              <a:rPr lang="en-US" sz="2400" spc="-55" dirty="0">
                <a:solidFill>
                  <a:srgbClr val="181B0D"/>
                </a:solidFill>
                <a:latin typeface="Arial"/>
                <a:cs typeface="Arial"/>
              </a:rPr>
              <a:t>a </a:t>
            </a:r>
            <a:r>
              <a:rPr lang="en-US" sz="2400" spc="-65" dirty="0">
                <a:solidFill>
                  <a:srgbClr val="181B0D"/>
                </a:solidFill>
                <a:latin typeface="Arial"/>
                <a:cs typeface="Arial"/>
              </a:rPr>
              <a:t>quiz. </a:t>
            </a:r>
            <a:r>
              <a:rPr lang="en-US" sz="2400" spc="-80" dirty="0">
                <a:solidFill>
                  <a:srgbClr val="181B0D"/>
                </a:solidFill>
                <a:latin typeface="Arial"/>
                <a:cs typeface="Arial"/>
              </a:rPr>
              <a:t>(</a:t>
            </a:r>
            <a:r>
              <a:rPr lang="en-US" sz="2400" spc="-80" dirty="0">
                <a:solidFill>
                  <a:srgbClr val="FF0000"/>
                </a:solidFill>
                <a:latin typeface="Arial"/>
                <a:cs typeface="Arial"/>
              </a:rPr>
              <a:t>Grand </a:t>
            </a:r>
            <a:r>
              <a:rPr lang="en-US" sz="2400" spc="-114" dirty="0">
                <a:solidFill>
                  <a:srgbClr val="FF0000"/>
                </a:solidFill>
                <a:latin typeface="Arial"/>
                <a:cs typeface="Arial"/>
              </a:rPr>
              <a:t>Quizzes </a:t>
            </a:r>
            <a:r>
              <a:rPr lang="en-US" sz="2400" spc="-25" dirty="0">
                <a:solidFill>
                  <a:srgbClr val="181B0D"/>
                </a:solidFill>
                <a:latin typeface="Arial"/>
                <a:cs typeface="Arial"/>
              </a:rPr>
              <a:t>will </a:t>
            </a:r>
            <a:r>
              <a:rPr lang="en-US" sz="2400" spc="-60" dirty="0">
                <a:solidFill>
                  <a:srgbClr val="181B0D"/>
                </a:solidFill>
                <a:latin typeface="Arial"/>
                <a:cs typeface="Arial"/>
              </a:rPr>
              <a:t>be</a:t>
            </a:r>
            <a:r>
              <a:rPr lang="en-US" sz="2400" spc="95" dirty="0">
                <a:solidFill>
                  <a:srgbClr val="181B0D"/>
                </a:solidFill>
                <a:latin typeface="Arial"/>
                <a:cs typeface="Arial"/>
              </a:rPr>
              <a:t> </a:t>
            </a:r>
            <a:r>
              <a:rPr lang="en-US" sz="2400" spc="-50" dirty="0">
                <a:solidFill>
                  <a:srgbClr val="181B0D"/>
                </a:solidFill>
                <a:latin typeface="Arial"/>
                <a:cs typeface="Arial"/>
              </a:rPr>
              <a:t>announced.)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90" dirty="0">
                <a:solidFill>
                  <a:srgbClr val="181B0D"/>
                </a:solidFill>
                <a:latin typeface="Arial"/>
                <a:cs typeface="Arial"/>
              </a:rPr>
              <a:t>There </a:t>
            </a:r>
            <a:r>
              <a:rPr lang="en-US" sz="2400" spc="-25" dirty="0">
                <a:solidFill>
                  <a:srgbClr val="181B0D"/>
                </a:solidFill>
                <a:latin typeface="Arial"/>
                <a:cs typeface="Arial"/>
              </a:rPr>
              <a:t>will </a:t>
            </a:r>
            <a:r>
              <a:rPr lang="en-US" sz="2400" spc="-55" dirty="0">
                <a:solidFill>
                  <a:srgbClr val="181B0D"/>
                </a:solidFill>
                <a:latin typeface="Arial"/>
                <a:cs typeface="Arial"/>
              </a:rPr>
              <a:t>be a </a:t>
            </a:r>
            <a:r>
              <a:rPr lang="en-US" sz="2400" spc="-5" dirty="0">
                <a:solidFill>
                  <a:srgbClr val="181B0D"/>
                </a:solidFill>
                <a:latin typeface="Arial"/>
                <a:cs typeface="Arial"/>
              </a:rPr>
              <a:t>strict </a:t>
            </a:r>
            <a:r>
              <a:rPr lang="en-US" sz="2400" spc="-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lang="en-US" sz="2400" spc="-40" dirty="0">
                <a:solidFill>
                  <a:srgbClr val="FF0000"/>
                </a:solidFill>
                <a:latin typeface="Arial"/>
                <a:cs typeface="Arial"/>
              </a:rPr>
              <a:t>retake</a:t>
            </a:r>
            <a:r>
              <a:rPr lang="en-US" sz="24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-70" dirty="0">
                <a:solidFill>
                  <a:srgbClr val="FF0000"/>
                </a:solidFill>
                <a:latin typeface="Arial"/>
                <a:cs typeface="Arial"/>
              </a:rPr>
              <a:t>policy</a:t>
            </a:r>
            <a:r>
              <a:rPr lang="en-US" sz="2400" spc="-70" dirty="0">
                <a:solidFill>
                  <a:srgbClr val="181B0D"/>
                </a:solidFill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40" dirty="0">
                <a:solidFill>
                  <a:srgbClr val="FF0000"/>
                </a:solidFill>
                <a:latin typeface="Arial"/>
                <a:cs typeface="Arial"/>
              </a:rPr>
              <a:t>Strictly </a:t>
            </a:r>
            <a:r>
              <a:rPr lang="en-US" sz="2400" spc="-45" dirty="0">
                <a:solidFill>
                  <a:srgbClr val="FF0000"/>
                </a:solidFill>
                <a:latin typeface="Arial"/>
                <a:cs typeface="Arial"/>
              </a:rPr>
              <a:t>follow </a:t>
            </a:r>
            <a:r>
              <a:rPr lang="en-US" sz="2400" spc="-2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US" sz="2400" spc="-45" dirty="0">
                <a:solidFill>
                  <a:srgbClr val="FF0000"/>
                </a:solidFill>
                <a:latin typeface="Arial"/>
                <a:cs typeface="Arial"/>
              </a:rPr>
              <a:t>deadlines. </a:t>
            </a:r>
            <a:r>
              <a:rPr lang="en-US" sz="2400" spc="-50" dirty="0">
                <a:latin typeface="Arial"/>
                <a:cs typeface="Arial"/>
              </a:rPr>
              <a:t>(Submit </a:t>
            </a:r>
            <a:r>
              <a:rPr lang="en-US" sz="2400" spc="-60" dirty="0">
                <a:latin typeface="Arial"/>
                <a:cs typeface="Arial"/>
              </a:rPr>
              <a:t>properly </a:t>
            </a:r>
            <a:r>
              <a:rPr lang="en-US" sz="2400" spc="-25" dirty="0">
                <a:latin typeface="Arial"/>
                <a:cs typeface="Arial"/>
              </a:rPr>
              <a:t>formatted</a:t>
            </a:r>
            <a:r>
              <a:rPr lang="en-US" sz="2400" spc="-185" dirty="0">
                <a:latin typeface="Arial"/>
                <a:cs typeface="Arial"/>
              </a:rPr>
              <a:t> </a:t>
            </a:r>
            <a:r>
              <a:rPr lang="en-US" sz="2400" spc="-45" dirty="0">
                <a:latin typeface="Arial"/>
                <a:cs typeface="Arial"/>
              </a:rPr>
              <a:t>documents)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125" dirty="0">
                <a:latin typeface="Arial"/>
                <a:cs typeface="Arial"/>
              </a:rPr>
              <a:t>At </a:t>
            </a:r>
            <a:r>
              <a:rPr lang="en-US" sz="2400" spc="-20" dirty="0">
                <a:latin typeface="Arial"/>
                <a:cs typeface="Arial"/>
              </a:rPr>
              <a:t>the </a:t>
            </a:r>
            <a:r>
              <a:rPr lang="en-US" sz="2400" spc="-45" dirty="0">
                <a:latin typeface="Arial"/>
                <a:cs typeface="Arial"/>
              </a:rPr>
              <a:t>end </a:t>
            </a:r>
            <a:r>
              <a:rPr lang="en-US" sz="2400" spc="-15" dirty="0">
                <a:latin typeface="Arial"/>
                <a:cs typeface="Arial"/>
              </a:rPr>
              <a:t>of </a:t>
            </a:r>
            <a:r>
              <a:rPr lang="en-US" sz="2400" spc="-30" dirty="0">
                <a:latin typeface="Arial"/>
                <a:cs typeface="Arial"/>
              </a:rPr>
              <a:t>lab </a:t>
            </a:r>
            <a:r>
              <a:rPr lang="en-US" sz="2400" spc="-25" dirty="0">
                <a:latin typeface="Arial"/>
                <a:cs typeface="Arial"/>
              </a:rPr>
              <a:t>there </a:t>
            </a:r>
            <a:r>
              <a:rPr lang="en-US" sz="2400" spc="-105" dirty="0">
                <a:latin typeface="Arial"/>
                <a:cs typeface="Arial"/>
              </a:rPr>
              <a:t>may </a:t>
            </a:r>
            <a:r>
              <a:rPr lang="en-US" sz="2400" spc="-60" dirty="0">
                <a:latin typeface="Arial"/>
                <a:cs typeface="Arial"/>
              </a:rPr>
              <a:t>be </a:t>
            </a:r>
            <a:r>
              <a:rPr lang="en-US" sz="2400" spc="-55" dirty="0">
                <a:latin typeface="Arial"/>
                <a:cs typeface="Arial"/>
              </a:rPr>
              <a:t>a </a:t>
            </a:r>
            <a:r>
              <a:rPr lang="en-US" sz="2400" spc="-40" dirty="0">
                <a:solidFill>
                  <a:srgbClr val="FF0000"/>
                </a:solidFill>
                <a:latin typeface="Arial"/>
                <a:cs typeface="Arial"/>
              </a:rPr>
              <a:t>surprise </a:t>
            </a:r>
            <a:r>
              <a:rPr lang="en-US" sz="2400" spc="-70" dirty="0">
                <a:solidFill>
                  <a:srgbClr val="FF0000"/>
                </a:solidFill>
                <a:latin typeface="Arial"/>
                <a:cs typeface="Arial"/>
              </a:rPr>
              <a:t>viva </a:t>
            </a:r>
            <a:r>
              <a:rPr lang="en-US" sz="2400" spc="-15" dirty="0">
                <a:latin typeface="Arial"/>
                <a:cs typeface="Arial"/>
              </a:rPr>
              <a:t>of </a:t>
            </a:r>
            <a:r>
              <a:rPr lang="en-US" sz="2400" spc="-20" dirty="0">
                <a:latin typeface="Arial"/>
                <a:cs typeface="Arial"/>
              </a:rPr>
              <a:t>the </a:t>
            </a:r>
            <a:r>
              <a:rPr lang="en-US" sz="2400" spc="-30" dirty="0">
                <a:latin typeface="Arial"/>
                <a:cs typeface="Arial"/>
              </a:rPr>
              <a:t>lab</a:t>
            </a:r>
            <a:r>
              <a:rPr lang="en-US" sz="2400" spc="-220" dirty="0">
                <a:latin typeface="Arial"/>
                <a:cs typeface="Arial"/>
              </a:rPr>
              <a:t> </a:t>
            </a:r>
            <a:r>
              <a:rPr lang="en-US" sz="2400" spc="-55" dirty="0">
                <a:latin typeface="Arial"/>
                <a:cs typeface="Arial"/>
              </a:rPr>
              <a:t>work.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75" dirty="0">
                <a:solidFill>
                  <a:srgbClr val="181B0D"/>
                </a:solidFill>
                <a:latin typeface="Arial"/>
                <a:cs typeface="Arial"/>
              </a:rPr>
              <a:t>Daily </a:t>
            </a:r>
            <a:r>
              <a:rPr lang="en-US" sz="2400" spc="-45" dirty="0">
                <a:solidFill>
                  <a:srgbClr val="181B0D"/>
                </a:solidFill>
                <a:latin typeface="Arial"/>
                <a:cs typeface="Arial"/>
              </a:rPr>
              <a:t>check </a:t>
            </a:r>
            <a:r>
              <a:rPr lang="en-US" sz="2400" spc="-245" dirty="0" smtClean="0">
                <a:solidFill>
                  <a:srgbClr val="FF0000"/>
                </a:solidFill>
                <a:latin typeface="Arial"/>
                <a:cs typeface="Arial"/>
              </a:rPr>
              <a:t>Classroom </a:t>
            </a:r>
            <a:r>
              <a:rPr lang="en-US" sz="2400" spc="-30" dirty="0">
                <a:solidFill>
                  <a:srgbClr val="181B0D"/>
                </a:solidFill>
                <a:latin typeface="Arial"/>
                <a:cs typeface="Arial"/>
              </a:rPr>
              <a:t>for </a:t>
            </a:r>
            <a:r>
              <a:rPr lang="en-US" sz="2400" spc="-75" dirty="0">
                <a:solidFill>
                  <a:srgbClr val="181B0D"/>
                </a:solidFill>
                <a:latin typeface="Arial"/>
                <a:cs typeface="Arial"/>
              </a:rPr>
              <a:t>Lab</a:t>
            </a:r>
            <a:r>
              <a:rPr lang="en-US" sz="2400" spc="-229" dirty="0">
                <a:solidFill>
                  <a:srgbClr val="181B0D"/>
                </a:solidFill>
                <a:latin typeface="Arial"/>
                <a:cs typeface="Arial"/>
              </a:rPr>
              <a:t> </a:t>
            </a:r>
            <a:r>
              <a:rPr lang="en-US" sz="2400" spc="-50" dirty="0">
                <a:solidFill>
                  <a:srgbClr val="181B0D"/>
                </a:solidFill>
                <a:latin typeface="Arial"/>
                <a:cs typeface="Arial"/>
              </a:rPr>
              <a:t>updates.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180" dirty="0">
                <a:solidFill>
                  <a:srgbClr val="181B0D"/>
                </a:solidFill>
                <a:latin typeface="Arial"/>
                <a:cs typeface="Arial"/>
              </a:rPr>
              <a:t>You </a:t>
            </a:r>
            <a:r>
              <a:rPr lang="en-US" sz="2400" spc="-50" dirty="0">
                <a:solidFill>
                  <a:srgbClr val="181B0D"/>
                </a:solidFill>
                <a:latin typeface="Arial"/>
                <a:cs typeface="Arial"/>
              </a:rPr>
              <a:t>can </a:t>
            </a:r>
            <a:r>
              <a:rPr lang="en-US" sz="2400" spc="-15" dirty="0">
                <a:solidFill>
                  <a:srgbClr val="181B0D"/>
                </a:solidFill>
                <a:latin typeface="Arial"/>
                <a:cs typeface="Arial"/>
              </a:rPr>
              <a:t>report </a:t>
            </a:r>
            <a:r>
              <a:rPr lang="en-US" sz="2400" spc="-80" dirty="0">
                <a:solidFill>
                  <a:srgbClr val="181B0D"/>
                </a:solidFill>
                <a:latin typeface="Arial"/>
                <a:cs typeface="Arial"/>
              </a:rPr>
              <a:t>your </a:t>
            </a:r>
            <a:r>
              <a:rPr lang="en-US" sz="2400" spc="-60" dirty="0">
                <a:solidFill>
                  <a:srgbClr val="FF0000"/>
                </a:solidFill>
                <a:latin typeface="Arial"/>
                <a:cs typeface="Arial"/>
              </a:rPr>
              <a:t>query </a:t>
            </a:r>
            <a:r>
              <a:rPr lang="en-US" sz="2400" spc="-20" dirty="0">
                <a:solidFill>
                  <a:srgbClr val="FF0000"/>
                </a:solidFill>
                <a:latin typeface="Arial"/>
                <a:cs typeface="Arial"/>
              </a:rPr>
              <a:t>within </a:t>
            </a:r>
            <a:r>
              <a:rPr lang="en-US" sz="2400" spc="-5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lang="en-US" sz="2400" spc="-70" dirty="0">
                <a:solidFill>
                  <a:srgbClr val="FF0000"/>
                </a:solidFill>
                <a:latin typeface="Arial"/>
                <a:cs typeface="Arial"/>
              </a:rPr>
              <a:t>week </a:t>
            </a:r>
            <a:r>
              <a:rPr lang="en-US" sz="2400" spc="-5" dirty="0">
                <a:solidFill>
                  <a:srgbClr val="181B0D"/>
                </a:solidFill>
                <a:latin typeface="Arial"/>
                <a:cs typeface="Arial"/>
              </a:rPr>
              <a:t>after </a:t>
            </a:r>
            <a:r>
              <a:rPr lang="en-US" sz="2400" spc="-40" dirty="0">
                <a:solidFill>
                  <a:srgbClr val="181B0D"/>
                </a:solidFill>
                <a:latin typeface="Arial"/>
                <a:cs typeface="Arial"/>
              </a:rPr>
              <a:t>marks </a:t>
            </a:r>
            <a:r>
              <a:rPr lang="en-US" sz="2400" spc="-45" dirty="0">
                <a:solidFill>
                  <a:srgbClr val="181B0D"/>
                </a:solidFill>
                <a:latin typeface="Arial"/>
                <a:cs typeface="Arial"/>
              </a:rPr>
              <a:t>are</a:t>
            </a:r>
            <a:r>
              <a:rPr lang="en-US" sz="2400" spc="-90" dirty="0">
                <a:solidFill>
                  <a:srgbClr val="181B0D"/>
                </a:solidFill>
                <a:latin typeface="Arial"/>
                <a:cs typeface="Arial"/>
              </a:rPr>
              <a:t> </a:t>
            </a:r>
            <a:r>
              <a:rPr lang="en-US" sz="2400" spc="-45" dirty="0">
                <a:solidFill>
                  <a:srgbClr val="181B0D"/>
                </a:solidFill>
                <a:latin typeface="Arial"/>
                <a:cs typeface="Arial"/>
              </a:rPr>
              <a:t>uploaded.</a:t>
            </a:r>
            <a:endParaRPr lang="en-US" sz="2400" dirty="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Char char="■"/>
              <a:tabLst>
                <a:tab pos="396240" algn="l"/>
                <a:tab pos="396875" algn="l"/>
              </a:tabLst>
            </a:pPr>
            <a:r>
              <a:rPr lang="en-US" sz="2400" spc="-85" dirty="0">
                <a:solidFill>
                  <a:srgbClr val="181B0D"/>
                </a:solidFill>
                <a:latin typeface="Arial"/>
                <a:cs typeface="Arial"/>
              </a:rPr>
              <a:t>Please </a:t>
            </a:r>
            <a:r>
              <a:rPr lang="en-US" sz="2400" spc="-35" dirty="0">
                <a:solidFill>
                  <a:srgbClr val="181B0D"/>
                </a:solidFill>
                <a:latin typeface="Arial"/>
                <a:cs typeface="Arial"/>
              </a:rPr>
              <a:t>refer </a:t>
            </a:r>
            <a:r>
              <a:rPr lang="en-US" sz="2400" spc="-30" dirty="0">
                <a:solidFill>
                  <a:srgbClr val="181B0D"/>
                </a:solidFill>
                <a:latin typeface="Arial"/>
                <a:cs typeface="Arial"/>
              </a:rPr>
              <a:t>to </a:t>
            </a:r>
            <a:r>
              <a:rPr lang="en-US" sz="2400" spc="-65" dirty="0">
                <a:solidFill>
                  <a:srgbClr val="FF0000"/>
                </a:solidFill>
                <a:latin typeface="Arial"/>
                <a:cs typeface="Arial"/>
              </a:rPr>
              <a:t>University </a:t>
            </a:r>
            <a:r>
              <a:rPr lang="en-US" sz="2400" spc="-60" dirty="0">
                <a:solidFill>
                  <a:srgbClr val="FF0000"/>
                </a:solidFill>
                <a:latin typeface="Arial"/>
                <a:cs typeface="Arial"/>
              </a:rPr>
              <a:t>policy </a:t>
            </a:r>
            <a:r>
              <a:rPr lang="en-US" sz="2400" spc="-1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lang="en-US" sz="2400" spc="-20" dirty="0">
                <a:solidFill>
                  <a:srgbClr val="FF0000"/>
                </a:solidFill>
                <a:latin typeface="Arial"/>
                <a:cs typeface="Arial"/>
              </a:rPr>
              <a:t>minimum </a:t>
            </a:r>
            <a:r>
              <a:rPr lang="en-US" sz="2400" spc="-35" dirty="0">
                <a:solidFill>
                  <a:srgbClr val="FF0000"/>
                </a:solidFill>
                <a:latin typeface="Arial"/>
                <a:cs typeface="Arial"/>
              </a:rPr>
              <a:t>attendance</a:t>
            </a:r>
            <a:r>
              <a:rPr lang="en-US" sz="24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-35" dirty="0">
                <a:solidFill>
                  <a:srgbClr val="181B0D"/>
                </a:solidFill>
                <a:latin typeface="Arial"/>
                <a:cs typeface="Arial"/>
              </a:rPr>
              <a:t>requirement.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310845"/>
            <a:ext cx="4182218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31731" cy="541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53" y="3051208"/>
            <a:ext cx="7366936" cy="34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0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8"/>
            <a:ext cx="9692640" cy="510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92" y="3032810"/>
            <a:ext cx="6730917" cy="3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4" y="272114"/>
            <a:ext cx="10763551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85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304"/>
          <a:stretch/>
        </p:blipFill>
        <p:spPr>
          <a:xfrm>
            <a:off x="250306" y="139517"/>
            <a:ext cx="9458325" cy="26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01" y="0"/>
            <a:ext cx="6524625" cy="1381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049154"/>
            <a:ext cx="9810750" cy="54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2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81915"/>
            <a:ext cx="10558112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24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123825"/>
            <a:ext cx="10538159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" y="157162"/>
            <a:ext cx="10755279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3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64" y="0"/>
            <a:ext cx="10537108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4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71" y="178318"/>
            <a:ext cx="10229850" cy="60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8" y="425718"/>
            <a:ext cx="11306175" cy="58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42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0" y="1042333"/>
            <a:ext cx="891032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105"/>
              </a:spcBef>
              <a:spcAft>
                <a:spcPts val="0"/>
              </a:spcAft>
            </a:pPr>
            <a:r>
              <a:rPr lang="en-US" sz="4800" b="1" kern="0" dirty="0">
                <a:latin typeface="Times New Roman" panose="02020603050405020304" pitchFamily="18" charset="0"/>
                <a:ea typeface="Book Antiqua" panose="02040602050305030304" pitchFamily="18" charset="0"/>
              </a:rPr>
              <a:t>Popular Linux distributions:</a:t>
            </a:r>
            <a:endParaRPr lang="en-US" sz="4800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620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Hat Enterprise Linux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620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Fedora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620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SUSE Linux Enterprise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620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620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Mandriva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5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" y="262288"/>
            <a:ext cx="11675444" cy="65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81000"/>
            <a:ext cx="101917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49"/>
            <a:ext cx="12192000" cy="31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2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83" y="413887"/>
            <a:ext cx="9423233" cy="6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324050"/>
            <a:ext cx="9714046" cy="6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0" y="202131"/>
            <a:ext cx="10334625" cy="63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6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110</Words>
  <Application>Microsoft Office PowerPoint</Application>
  <PresentationFormat>Widescreen</PresentationFormat>
  <Paragraphs>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Book Antiqua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19</cp:revision>
  <dcterms:created xsi:type="dcterms:W3CDTF">2018-10-14T11:44:33Z</dcterms:created>
  <dcterms:modified xsi:type="dcterms:W3CDTF">2021-03-08T19:48:10Z</dcterms:modified>
</cp:coreProperties>
</file>